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5"/>
  </p:notesMasterIdLst>
  <p:sldIdLst>
    <p:sldId id="298" r:id="rId2"/>
    <p:sldId id="297" r:id="rId3"/>
    <p:sldId id="299" r:id="rId4"/>
  </p:sldIdLst>
  <p:sldSz cx="8550275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86"/>
    <p:restoredTop sz="96327"/>
  </p:normalViewPr>
  <p:slideViewPr>
    <p:cSldViewPr snapToGrid="0">
      <p:cViewPr varScale="1">
        <p:scale>
          <a:sx n="109" d="100"/>
          <a:sy n="109" d="100"/>
        </p:scale>
        <p:origin x="1808" y="176"/>
      </p:cViewPr>
      <p:guideLst/>
    </p:cSldViewPr>
  </p:slideViewPr>
  <p:notesTextViewPr>
    <p:cViewPr>
      <p:scale>
        <a:sx n="25" d="100"/>
        <a:sy n="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9FAC9A-1302-7B44-BEBC-76061B9693FF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5600" y="1143000"/>
            <a:ext cx="3606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897AB-B89C-7442-BB68-7302D1FEC96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142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1pPr>
    <a:lvl2pPr marL="28871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2pPr>
    <a:lvl3pPr marL="577432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3pPr>
    <a:lvl4pPr marL="866149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4pPr>
    <a:lvl5pPr marL="1154864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5pPr>
    <a:lvl6pPr marL="1443581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6pPr>
    <a:lvl7pPr marL="1732297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7pPr>
    <a:lvl8pPr marL="2021013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8pPr>
    <a:lvl9pPr marL="230972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8972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115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518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271" y="1197187"/>
            <a:ext cx="7267734" cy="2546773"/>
          </a:xfrm>
        </p:spPr>
        <p:txBody>
          <a:bodyPr anchor="b"/>
          <a:lstStyle>
            <a:lvl1pPr algn="ctr"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8785" y="3842174"/>
            <a:ext cx="6412706" cy="1766146"/>
          </a:xfrm>
        </p:spPr>
        <p:txBody>
          <a:bodyPr/>
          <a:lstStyle>
            <a:lvl1pPr marL="0" indent="0" algn="ctr">
              <a:buNone/>
              <a:defRPr sz="2244"/>
            </a:lvl1pPr>
            <a:lvl2pPr marL="427528" indent="0" algn="ctr">
              <a:buNone/>
              <a:defRPr sz="1870"/>
            </a:lvl2pPr>
            <a:lvl3pPr marL="855055" indent="0" algn="ctr">
              <a:buNone/>
              <a:defRPr sz="1683"/>
            </a:lvl3pPr>
            <a:lvl4pPr marL="1282583" indent="0" algn="ctr">
              <a:buNone/>
              <a:defRPr sz="1496"/>
            </a:lvl4pPr>
            <a:lvl5pPr marL="1710111" indent="0" algn="ctr">
              <a:buNone/>
              <a:defRPr sz="1496"/>
            </a:lvl5pPr>
            <a:lvl6pPr marL="2137639" indent="0" algn="ctr">
              <a:buNone/>
              <a:defRPr sz="1496"/>
            </a:lvl6pPr>
            <a:lvl7pPr marL="2565166" indent="0" algn="ctr">
              <a:buNone/>
              <a:defRPr sz="1496"/>
            </a:lvl7pPr>
            <a:lvl8pPr marL="2992694" indent="0" algn="ctr">
              <a:buNone/>
              <a:defRPr sz="1496"/>
            </a:lvl8pPr>
            <a:lvl9pPr marL="3420222" indent="0" algn="ctr">
              <a:buNone/>
              <a:defRPr sz="14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3789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985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18791" y="389467"/>
            <a:ext cx="1843653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7832" y="389467"/>
            <a:ext cx="5424081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2272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1563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3379" y="1823722"/>
            <a:ext cx="7374612" cy="3042919"/>
          </a:xfrm>
        </p:spPr>
        <p:txBody>
          <a:bodyPr anchor="b"/>
          <a:lstStyle>
            <a:lvl1pPr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3379" y="4895429"/>
            <a:ext cx="7374612" cy="1600199"/>
          </a:xfrm>
        </p:spPr>
        <p:txBody>
          <a:bodyPr/>
          <a:lstStyle>
            <a:lvl1pPr marL="0" indent="0">
              <a:buNone/>
              <a:defRPr sz="2244">
                <a:solidFill>
                  <a:schemeClr val="tx1"/>
                </a:solidFill>
              </a:defRPr>
            </a:lvl1pPr>
            <a:lvl2pPr marL="427528" indent="0">
              <a:buNone/>
              <a:defRPr sz="1870">
                <a:solidFill>
                  <a:schemeClr val="tx1">
                    <a:tint val="75000"/>
                  </a:schemeClr>
                </a:solidFill>
              </a:defRPr>
            </a:lvl2pPr>
            <a:lvl3pPr marL="855055" indent="0">
              <a:buNone/>
              <a:defRPr sz="1683">
                <a:solidFill>
                  <a:schemeClr val="tx1">
                    <a:tint val="75000"/>
                  </a:schemeClr>
                </a:solidFill>
              </a:defRPr>
            </a:lvl3pPr>
            <a:lvl4pPr marL="1282583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4pPr>
            <a:lvl5pPr marL="1710111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5pPr>
            <a:lvl6pPr marL="2137639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6pPr>
            <a:lvl7pPr marL="2565166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7pPr>
            <a:lvl8pPr marL="2992694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8pPr>
            <a:lvl9pPr marL="3420222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6053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7831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28577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35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389468"/>
            <a:ext cx="7374612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8946" y="1793241"/>
            <a:ext cx="3617167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8946" y="2672080"/>
            <a:ext cx="3617167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28577" y="1793241"/>
            <a:ext cx="3634981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28577" y="2672080"/>
            <a:ext cx="3634981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053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5789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7896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4980" y="1053255"/>
            <a:ext cx="4328577" cy="5198533"/>
          </a:xfrm>
        </p:spPr>
        <p:txBody>
          <a:bodyPr/>
          <a:lstStyle>
            <a:lvl1pPr>
              <a:defRPr sz="2992"/>
            </a:lvl1pPr>
            <a:lvl2pPr>
              <a:defRPr sz="2618"/>
            </a:lvl2pPr>
            <a:lvl3pPr>
              <a:defRPr sz="2244"/>
            </a:lvl3pPr>
            <a:lvl4pPr>
              <a:defRPr sz="1870"/>
            </a:lvl4pPr>
            <a:lvl5pPr>
              <a:defRPr sz="1870"/>
            </a:lvl5pPr>
            <a:lvl6pPr>
              <a:defRPr sz="1870"/>
            </a:lvl6pPr>
            <a:lvl7pPr>
              <a:defRPr sz="1870"/>
            </a:lvl7pPr>
            <a:lvl8pPr>
              <a:defRPr sz="1870"/>
            </a:lvl8pPr>
            <a:lvl9pPr>
              <a:defRPr sz="18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725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34980" y="1053255"/>
            <a:ext cx="4328577" cy="5198533"/>
          </a:xfrm>
        </p:spPr>
        <p:txBody>
          <a:bodyPr anchor="t"/>
          <a:lstStyle>
            <a:lvl1pPr marL="0" indent="0">
              <a:buNone/>
              <a:defRPr sz="2992"/>
            </a:lvl1pPr>
            <a:lvl2pPr marL="427528" indent="0">
              <a:buNone/>
              <a:defRPr sz="2618"/>
            </a:lvl2pPr>
            <a:lvl3pPr marL="855055" indent="0">
              <a:buNone/>
              <a:defRPr sz="2244"/>
            </a:lvl3pPr>
            <a:lvl4pPr marL="1282583" indent="0">
              <a:buNone/>
              <a:defRPr sz="1870"/>
            </a:lvl4pPr>
            <a:lvl5pPr marL="1710111" indent="0">
              <a:buNone/>
              <a:defRPr sz="1870"/>
            </a:lvl5pPr>
            <a:lvl6pPr marL="2137639" indent="0">
              <a:buNone/>
              <a:defRPr sz="1870"/>
            </a:lvl6pPr>
            <a:lvl7pPr marL="2565166" indent="0">
              <a:buNone/>
              <a:defRPr sz="1870"/>
            </a:lvl7pPr>
            <a:lvl8pPr marL="2992694" indent="0">
              <a:buNone/>
              <a:defRPr sz="1870"/>
            </a:lvl8pPr>
            <a:lvl9pPr marL="3420222" indent="0">
              <a:buNone/>
              <a:defRPr sz="18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470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7832" y="389468"/>
            <a:ext cx="7374612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32" y="1947333"/>
            <a:ext cx="7374612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7831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F605C-ACF6-E948-AFB9-61DA1E8FDC12}" type="datetimeFigureOut">
              <a:rPr lang="en-AU" smtClean="0"/>
              <a:t>28/3/2023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2279" y="6780108"/>
            <a:ext cx="2885718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38632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2515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855055" rtl="0" eaLnBrk="1" latinLnBrk="0" hangingPunct="1">
        <a:lnSpc>
          <a:spcPct val="90000"/>
        </a:lnSpc>
        <a:spcBef>
          <a:spcPct val="0"/>
        </a:spcBef>
        <a:buNone/>
        <a:defRPr sz="41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3764" indent="-213764" algn="l" defTabSz="855055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2618" kern="1200">
          <a:solidFill>
            <a:schemeClr val="tx1"/>
          </a:solidFill>
          <a:latin typeface="+mn-lt"/>
          <a:ea typeface="+mn-ea"/>
          <a:cs typeface="+mn-cs"/>
        </a:defRPr>
      </a:lvl1pPr>
      <a:lvl2pPr marL="64129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2244" kern="1200">
          <a:solidFill>
            <a:schemeClr val="tx1"/>
          </a:solidFill>
          <a:latin typeface="+mn-lt"/>
          <a:ea typeface="+mn-ea"/>
          <a:cs typeface="+mn-cs"/>
        </a:defRPr>
      </a:lvl2pPr>
      <a:lvl3pPr marL="1068819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870" kern="1200">
          <a:solidFill>
            <a:schemeClr val="tx1"/>
          </a:solidFill>
          <a:latin typeface="+mn-lt"/>
          <a:ea typeface="+mn-ea"/>
          <a:cs typeface="+mn-cs"/>
        </a:defRPr>
      </a:lvl3pPr>
      <a:lvl4pPr marL="1496347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923875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35140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778930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3206458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633986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1pPr>
      <a:lvl2pPr marL="427528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2pPr>
      <a:lvl3pPr marL="855055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3pPr>
      <a:lvl4pPr marL="1282583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710111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137639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565166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2992694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420222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7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4.png"/><Relationship Id="rId5" Type="http://schemas.openxmlformats.org/officeDocument/2006/relationships/image" Target="../media/image11.emf"/><Relationship Id="rId15" Type="http://schemas.openxmlformats.org/officeDocument/2006/relationships/image" Target="../media/image17.png"/><Relationship Id="rId10" Type="http://schemas.openxmlformats.org/officeDocument/2006/relationships/image" Target="../media/image3.png"/><Relationship Id="rId4" Type="http://schemas.openxmlformats.org/officeDocument/2006/relationships/image" Target="../media/image10.emf"/><Relationship Id="rId9" Type="http://schemas.openxmlformats.org/officeDocument/2006/relationships/image" Target="../media/image15.png"/><Relationship Id="rId1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5.png"/><Relationship Id="rId3" Type="http://schemas.openxmlformats.org/officeDocument/2006/relationships/image" Target="../media/image19.png"/><Relationship Id="rId7" Type="http://schemas.openxmlformats.org/officeDocument/2006/relationships/image" Target="../media/image3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11" Type="http://schemas.openxmlformats.org/officeDocument/2006/relationships/image" Target="../media/image23.png"/><Relationship Id="rId5" Type="http://schemas.openxmlformats.org/officeDocument/2006/relationships/image" Target="../media/image21.png"/><Relationship Id="rId10" Type="http://schemas.openxmlformats.org/officeDocument/2006/relationships/image" Target="../media/image7.png"/><Relationship Id="rId4" Type="http://schemas.openxmlformats.org/officeDocument/2006/relationships/image" Target="../media/image20.png"/><Relationship Id="rId9" Type="http://schemas.openxmlformats.org/officeDocument/2006/relationships/image" Target="../media/image5.emf"/><Relationship Id="rId1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119">
            <a:extLst>
              <a:ext uri="{FF2B5EF4-FFF2-40B4-BE49-F238E27FC236}">
                <a16:creationId xmlns:a16="http://schemas.microsoft.com/office/drawing/2014/main" id="{F1B7B796-F26D-C6AC-B19E-B9482553F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554" y="633749"/>
            <a:ext cx="1692547" cy="8356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FBF4D1-C00B-B778-FC1E-12C6837EF855}"/>
              </a:ext>
            </a:extLst>
          </p:cNvPr>
          <p:cNvSpPr txBox="1"/>
          <p:nvPr/>
        </p:nvSpPr>
        <p:spPr>
          <a:xfrm>
            <a:off x="516515" y="1638463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3" name="Picture 22" descr="Background pattern&#10;&#10;Description automatically generated">
            <a:extLst>
              <a:ext uri="{FF2B5EF4-FFF2-40B4-BE49-F238E27FC236}">
                <a16:creationId xmlns:a16="http://schemas.microsoft.com/office/drawing/2014/main" id="{2293892C-821E-FCCA-5090-53E3FAE040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8769"/>
          <a:stretch/>
        </p:blipFill>
        <p:spPr>
          <a:xfrm>
            <a:off x="516515" y="1823090"/>
            <a:ext cx="5519421" cy="3332597"/>
          </a:xfrm>
          <a:prstGeom prst="rect">
            <a:avLst/>
          </a:prstGeom>
        </p:spPr>
      </p:pic>
      <p:pic>
        <p:nvPicPr>
          <p:cNvPr id="27" name="Picture 26" descr="Background pattern&#10;&#10;Description automatically generated">
            <a:extLst>
              <a:ext uri="{FF2B5EF4-FFF2-40B4-BE49-F238E27FC236}">
                <a16:creationId xmlns:a16="http://schemas.microsoft.com/office/drawing/2014/main" id="{02A30AA3-0B70-7104-0D4B-1B928B8FBB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" t="87959" r="73251" b="565"/>
          <a:stretch/>
        </p:blipFill>
        <p:spPr>
          <a:xfrm>
            <a:off x="2107929" y="3415527"/>
            <a:ext cx="1496280" cy="4799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889D25-5B86-47BF-E90C-E19FF9C3D05D}"/>
              </a:ext>
            </a:extLst>
          </p:cNvPr>
          <p:cNvSpPr txBox="1"/>
          <p:nvPr/>
        </p:nvSpPr>
        <p:spPr>
          <a:xfrm>
            <a:off x="934586" y="1721166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A5BEF8-3285-CC79-CE72-E02A19A39AF8}"/>
              </a:ext>
            </a:extLst>
          </p:cNvPr>
          <p:cNvSpPr txBox="1"/>
          <p:nvPr/>
        </p:nvSpPr>
        <p:spPr>
          <a:xfrm>
            <a:off x="564639" y="2690753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0AC7D1-0928-7158-4FB1-113B0F164025}"/>
              </a:ext>
            </a:extLst>
          </p:cNvPr>
          <p:cNvSpPr txBox="1"/>
          <p:nvPr/>
        </p:nvSpPr>
        <p:spPr>
          <a:xfrm>
            <a:off x="563984" y="2019770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18D023-78E8-618C-32DD-D24CB122ECF7}"/>
              </a:ext>
            </a:extLst>
          </p:cNvPr>
          <p:cNvSpPr txBox="1"/>
          <p:nvPr/>
        </p:nvSpPr>
        <p:spPr>
          <a:xfrm>
            <a:off x="3604213" y="3410096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99575-C6D1-48DA-1E7D-2CB727AEC7F8}"/>
              </a:ext>
            </a:extLst>
          </p:cNvPr>
          <p:cNvSpPr txBox="1"/>
          <p:nvPr/>
        </p:nvSpPr>
        <p:spPr>
          <a:xfrm>
            <a:off x="981827" y="1927663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63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BC5079-2D4E-B5D7-06C5-7C51918FDB32}"/>
              </a:ext>
            </a:extLst>
          </p:cNvPr>
          <p:cNvGrpSpPr/>
          <p:nvPr/>
        </p:nvGrpSpPr>
        <p:grpSpPr>
          <a:xfrm>
            <a:off x="919134" y="3421874"/>
            <a:ext cx="1255347" cy="483699"/>
            <a:chOff x="4244638" y="63488"/>
            <a:chExt cx="1071635" cy="416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E04905-B014-26A0-2F92-ECCDD82EDD73}"/>
                </a:ext>
              </a:extLst>
            </p:cNvPr>
            <p:cNvSpPr txBox="1"/>
            <p:nvPr/>
          </p:nvSpPr>
          <p:spPr>
            <a:xfrm>
              <a:off x="4244638" y="6348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ADHD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88BA7E-9959-6A80-FC7C-E376AC3DA313}"/>
                </a:ext>
              </a:extLst>
            </p:cNvPr>
            <p:cNvSpPr txBox="1"/>
            <p:nvPr/>
          </p:nvSpPr>
          <p:spPr>
            <a:xfrm>
              <a:off x="4268449" y="239541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17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8EE7E92-CA8B-BC86-0D6F-88EF184BF9A3}"/>
              </a:ext>
            </a:extLst>
          </p:cNvPr>
          <p:cNvSpPr txBox="1"/>
          <p:nvPr/>
        </p:nvSpPr>
        <p:spPr>
          <a:xfrm>
            <a:off x="3604209" y="3598895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27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6129F66-5F6D-8C3D-1D9D-42F9BA95E037}"/>
              </a:ext>
            </a:extLst>
          </p:cNvPr>
          <p:cNvGrpSpPr/>
          <p:nvPr/>
        </p:nvGrpSpPr>
        <p:grpSpPr>
          <a:xfrm>
            <a:off x="3615785" y="1718494"/>
            <a:ext cx="1255347" cy="490647"/>
            <a:chOff x="2159001" y="1559828"/>
            <a:chExt cx="1071635" cy="42261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22D770-3C3A-480A-BAEA-ED5D6623FA4F}"/>
                </a:ext>
              </a:extLst>
            </p:cNvPr>
            <p:cNvSpPr txBox="1"/>
            <p:nvPr/>
          </p:nvSpPr>
          <p:spPr>
            <a:xfrm>
              <a:off x="2159001" y="155982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C2ABFF-97CC-BDA6-00A2-9027D8FB5FBE}"/>
                </a:ext>
              </a:extLst>
            </p:cNvPr>
            <p:cNvSpPr txBox="1"/>
            <p:nvPr/>
          </p:nvSpPr>
          <p:spPr>
            <a:xfrm>
              <a:off x="2199329" y="1741865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44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886C6F94-4E8B-A3A4-2410-5E3A22AC5797}"/>
              </a:ext>
            </a:extLst>
          </p:cNvPr>
          <p:cNvCxnSpPr>
            <a:cxnSpLocks/>
          </p:cNvCxnSpPr>
          <p:nvPr/>
        </p:nvCxnSpPr>
        <p:spPr>
          <a:xfrm flipV="1">
            <a:off x="920645" y="616737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7681E79-3514-D4FB-3C95-DB578654687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66261" y="479024"/>
            <a:ext cx="1354885" cy="849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713B30-9E94-9D35-42B0-1D3664602A35}"/>
              </a:ext>
            </a:extLst>
          </p:cNvPr>
          <p:cNvSpPr txBox="1"/>
          <p:nvPr/>
        </p:nvSpPr>
        <p:spPr>
          <a:xfrm>
            <a:off x="893999" y="272238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D31BD91-0CC9-CBC4-7351-EAB0A3547459}"/>
              </a:ext>
            </a:extLst>
          </p:cNvPr>
          <p:cNvCxnSpPr>
            <a:cxnSpLocks/>
          </p:cNvCxnSpPr>
          <p:nvPr/>
        </p:nvCxnSpPr>
        <p:spPr>
          <a:xfrm>
            <a:off x="1510959" y="409669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2">
            <a:extLst>
              <a:ext uri="{FF2B5EF4-FFF2-40B4-BE49-F238E27FC236}">
                <a16:creationId xmlns:a16="http://schemas.microsoft.com/office/drawing/2014/main" id="{012667FE-FAAE-0989-F2E9-2DC1CEA84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76" y="609833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7638431-0C69-665C-0C16-BFB6CE4FAF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038" y="879273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5DE000E-F9E5-1785-13DD-0465CB75DF86}"/>
              </a:ext>
            </a:extLst>
          </p:cNvPr>
          <p:cNvCxnSpPr>
            <a:cxnSpLocks/>
          </p:cNvCxnSpPr>
          <p:nvPr/>
        </p:nvCxnSpPr>
        <p:spPr>
          <a:xfrm flipH="1">
            <a:off x="626131" y="409669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C4233E05-1021-5113-9C87-39D1C5162755}"/>
              </a:ext>
            </a:extLst>
          </p:cNvPr>
          <p:cNvSpPr txBox="1"/>
          <p:nvPr/>
        </p:nvSpPr>
        <p:spPr>
          <a:xfrm>
            <a:off x="503237" y="-3245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8A922AF-6069-C43E-4811-2CBAB06DD757}"/>
              </a:ext>
            </a:extLst>
          </p:cNvPr>
          <p:cNvCxnSpPr>
            <a:cxnSpLocks/>
          </p:cNvCxnSpPr>
          <p:nvPr/>
        </p:nvCxnSpPr>
        <p:spPr>
          <a:xfrm>
            <a:off x="3599859" y="933372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ight Bracket 80">
            <a:extLst>
              <a:ext uri="{FF2B5EF4-FFF2-40B4-BE49-F238E27FC236}">
                <a16:creationId xmlns:a16="http://schemas.microsoft.com/office/drawing/2014/main" id="{BBF6BF5C-6C82-749D-71E6-3916AC5E8690}"/>
              </a:ext>
            </a:extLst>
          </p:cNvPr>
          <p:cNvSpPr/>
          <p:nvPr/>
        </p:nvSpPr>
        <p:spPr>
          <a:xfrm>
            <a:off x="4719781" y="409670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D870D1A-A52C-D6D1-C213-B8CEC50D4A6F}"/>
              </a:ext>
            </a:extLst>
          </p:cNvPr>
          <p:cNvSpPr txBox="1"/>
          <p:nvPr/>
        </p:nvSpPr>
        <p:spPr>
          <a:xfrm>
            <a:off x="4829781" y="346467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N brain regions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752C328-9B66-8EB0-ABE8-320A71B601C8}"/>
              </a:ext>
            </a:extLst>
          </p:cNvPr>
          <p:cNvCxnSpPr>
            <a:cxnSpLocks/>
          </p:cNvCxnSpPr>
          <p:nvPr/>
        </p:nvCxnSpPr>
        <p:spPr>
          <a:xfrm>
            <a:off x="2023241" y="933372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7" name="Picture 146">
            <a:extLst>
              <a:ext uri="{FF2B5EF4-FFF2-40B4-BE49-F238E27FC236}">
                <a16:creationId xmlns:a16="http://schemas.microsoft.com/office/drawing/2014/main" id="{70F06FC1-FF0D-CAA9-709F-184025DA64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6916" y="733151"/>
            <a:ext cx="1024009" cy="962791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BEB2D27B-9ED0-F300-CD75-6342C80B9E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245749" y="1004750"/>
            <a:ext cx="670176" cy="446784"/>
          </a:xfrm>
          <a:prstGeom prst="rect">
            <a:avLst/>
          </a:prstGeom>
        </p:spPr>
      </p:pic>
      <p:sp>
        <p:nvSpPr>
          <p:cNvPr id="149" name="TextBox 148">
            <a:extLst>
              <a:ext uri="{FF2B5EF4-FFF2-40B4-BE49-F238E27FC236}">
                <a16:creationId xmlns:a16="http://schemas.microsoft.com/office/drawing/2014/main" id="{09A7CDEB-9A95-E124-C7E2-06D2FDEF0E99}"/>
              </a:ext>
            </a:extLst>
          </p:cNvPr>
          <p:cNvSpPr txBox="1"/>
          <p:nvPr/>
        </p:nvSpPr>
        <p:spPr>
          <a:xfrm>
            <a:off x="2248739" y="400683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04" name="Picture 203">
            <a:extLst>
              <a:ext uri="{FF2B5EF4-FFF2-40B4-BE49-F238E27FC236}">
                <a16:creationId xmlns:a16="http://schemas.microsoft.com/office/drawing/2014/main" id="{AEC190B1-AD77-C6FA-2147-A41F5BD243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60903" y="609833"/>
            <a:ext cx="642675" cy="671029"/>
          </a:xfrm>
          <a:prstGeom prst="rect">
            <a:avLst/>
          </a:prstGeom>
        </p:spPr>
      </p:pic>
      <p:sp>
        <p:nvSpPr>
          <p:cNvPr id="205" name="TextBox 204">
            <a:extLst>
              <a:ext uri="{FF2B5EF4-FFF2-40B4-BE49-F238E27FC236}">
                <a16:creationId xmlns:a16="http://schemas.microsoft.com/office/drawing/2014/main" id="{19CE7544-595D-1D32-62B6-26F4BEBE043C}"/>
              </a:ext>
            </a:extLst>
          </p:cNvPr>
          <p:cNvSpPr txBox="1"/>
          <p:nvPr/>
        </p:nvSpPr>
        <p:spPr>
          <a:xfrm>
            <a:off x="3752419" y="404196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C71568B-C617-B5A4-0762-25FB17011B39}"/>
              </a:ext>
            </a:extLst>
          </p:cNvPr>
          <p:cNvSpPr txBox="1"/>
          <p:nvPr/>
        </p:nvSpPr>
        <p:spPr>
          <a:xfrm>
            <a:off x="3766291" y="1269350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87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Graphical user interface&#10;&#10;Description automatically generated">
            <a:extLst>
              <a:ext uri="{FF2B5EF4-FFF2-40B4-BE49-F238E27FC236}">
                <a16:creationId xmlns:a16="http://schemas.microsoft.com/office/drawing/2014/main" id="{98509207-365B-526B-91A8-EDDD4D126B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64" t="9115" r="52907" b="50000"/>
          <a:stretch/>
        </p:blipFill>
        <p:spPr>
          <a:xfrm>
            <a:off x="4519030" y="793241"/>
            <a:ext cx="1092586" cy="92479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27B2AF3-D5D6-AF5D-09DD-45F4FEBC0F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789"/>
          <a:stretch/>
        </p:blipFill>
        <p:spPr>
          <a:xfrm>
            <a:off x="3532541" y="705908"/>
            <a:ext cx="722297" cy="59381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17EEEBC-7580-8C31-D0D3-E6A3892612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4152" y="703311"/>
            <a:ext cx="1769024" cy="848846"/>
          </a:xfrm>
          <a:prstGeom prst="rect">
            <a:avLst/>
          </a:prstGeom>
        </p:spPr>
      </p:pic>
      <p:pic>
        <p:nvPicPr>
          <p:cNvPr id="2" name="Picture 1" descr="A picture containing qr code&#10;&#10;Description automatically generated">
            <a:extLst>
              <a:ext uri="{FF2B5EF4-FFF2-40B4-BE49-F238E27FC236}">
                <a16:creationId xmlns:a16="http://schemas.microsoft.com/office/drawing/2014/main" id="{18BD0EF8-05B4-15BE-2E45-3D428D9F755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2715" r="48277" b="27604"/>
          <a:stretch/>
        </p:blipFill>
        <p:spPr>
          <a:xfrm>
            <a:off x="32104" y="1909815"/>
            <a:ext cx="1727268" cy="2297044"/>
          </a:xfrm>
          <a:prstGeom prst="rect">
            <a:avLst/>
          </a:prstGeom>
        </p:spPr>
      </p:pic>
      <p:pic>
        <p:nvPicPr>
          <p:cNvPr id="4" name="Picture 3" descr="A picture containing qr code&#10;&#10;Description automatically generated">
            <a:extLst>
              <a:ext uri="{FF2B5EF4-FFF2-40B4-BE49-F238E27FC236}">
                <a16:creationId xmlns:a16="http://schemas.microsoft.com/office/drawing/2014/main" id="{824A47D0-E6A2-8584-0FD4-2312F4BF391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723"/>
          <a:stretch/>
        </p:blipFill>
        <p:spPr>
          <a:xfrm>
            <a:off x="1996343" y="1909225"/>
            <a:ext cx="1531791" cy="31728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56626" y="1788398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8" name="Picture 7" descr="A picture containing text, display&#10;&#10;Description automatically generated">
            <a:extLst>
              <a:ext uri="{FF2B5EF4-FFF2-40B4-BE49-F238E27FC236}">
                <a16:creationId xmlns:a16="http://schemas.microsoft.com/office/drawing/2014/main" id="{95443877-C37E-903E-A2C3-76CF97E0336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035" r="52942" b="30369"/>
          <a:stretch/>
        </p:blipFill>
        <p:spPr>
          <a:xfrm>
            <a:off x="1812923" y="1970295"/>
            <a:ext cx="160177" cy="2222103"/>
          </a:xfrm>
          <a:prstGeom prst="rect">
            <a:avLst/>
          </a:prstGeom>
        </p:spPr>
      </p:pic>
      <p:pic>
        <p:nvPicPr>
          <p:cNvPr id="9" name="Picture 8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42733BCC-9EBF-5794-6F72-70E6DF558A7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512" r="90290" b="35495"/>
          <a:stretch/>
        </p:blipFill>
        <p:spPr>
          <a:xfrm>
            <a:off x="1812922" y="1974200"/>
            <a:ext cx="164150" cy="22221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DA08D7-18F1-560C-CF90-C1265DB8DAE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415" t="68723" r="7155" b="-1268"/>
          <a:stretch/>
        </p:blipFill>
        <p:spPr>
          <a:xfrm>
            <a:off x="157635" y="4302489"/>
            <a:ext cx="1864494" cy="710085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656CFFC-1495-22AF-98B5-3254D8170C08}"/>
              </a:ext>
            </a:extLst>
          </p:cNvPr>
          <p:cNvCxnSpPr>
            <a:cxnSpLocks/>
          </p:cNvCxnSpPr>
          <p:nvPr/>
        </p:nvCxnSpPr>
        <p:spPr>
          <a:xfrm flipV="1">
            <a:off x="549514" y="651888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2FFDA006-4CC4-98FD-4563-3270229E34A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95130" y="514175"/>
            <a:ext cx="1354885" cy="8494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7DD3DDE-BC33-3051-B0A9-E945CD4AE6D2}"/>
              </a:ext>
            </a:extLst>
          </p:cNvPr>
          <p:cNvSpPr txBox="1"/>
          <p:nvPr/>
        </p:nvSpPr>
        <p:spPr>
          <a:xfrm>
            <a:off x="522868" y="307389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CFBDE14-7158-B9B9-F5DD-FF9584510687}"/>
              </a:ext>
            </a:extLst>
          </p:cNvPr>
          <p:cNvCxnSpPr>
            <a:cxnSpLocks/>
          </p:cNvCxnSpPr>
          <p:nvPr/>
        </p:nvCxnSpPr>
        <p:spPr>
          <a:xfrm>
            <a:off x="1139828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>
            <a:extLst>
              <a:ext uri="{FF2B5EF4-FFF2-40B4-BE49-F238E27FC236}">
                <a16:creationId xmlns:a16="http://schemas.microsoft.com/office/drawing/2014/main" id="{77C3B7B1-58BA-5595-4839-D008B1236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45" y="644984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7DA2F96-CA7A-8EC9-DC4E-35C3D26546F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2907" y="914424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B827487-6BFC-3911-5F69-D94BD091EA89}"/>
              </a:ext>
            </a:extLst>
          </p:cNvPr>
          <p:cNvCxnSpPr>
            <a:cxnSpLocks/>
          </p:cNvCxnSpPr>
          <p:nvPr/>
        </p:nvCxnSpPr>
        <p:spPr>
          <a:xfrm flipH="1">
            <a:off x="255000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D91BCA5-5FB9-07BB-F150-A52FB3981C2B}"/>
              </a:ext>
            </a:extLst>
          </p:cNvPr>
          <p:cNvSpPr txBox="1"/>
          <p:nvPr/>
        </p:nvSpPr>
        <p:spPr>
          <a:xfrm>
            <a:off x="34402" y="62744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D37916-707E-6398-7E50-A995613E86A9}"/>
              </a:ext>
            </a:extLst>
          </p:cNvPr>
          <p:cNvSpPr txBox="1"/>
          <p:nvPr/>
        </p:nvSpPr>
        <p:spPr>
          <a:xfrm>
            <a:off x="3395160" y="1304501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91DEE6A-E632-8337-65E3-C505DFA8B395}"/>
              </a:ext>
            </a:extLst>
          </p:cNvPr>
          <p:cNvCxnSpPr>
            <a:cxnSpLocks/>
          </p:cNvCxnSpPr>
          <p:nvPr/>
        </p:nvCxnSpPr>
        <p:spPr>
          <a:xfrm>
            <a:off x="3228728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365DF00-688A-D880-153F-254CCC1DD50D}"/>
              </a:ext>
            </a:extLst>
          </p:cNvPr>
          <p:cNvSpPr txBox="1"/>
          <p:nvPr/>
        </p:nvSpPr>
        <p:spPr>
          <a:xfrm>
            <a:off x="4458650" y="381618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24 TS features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33FB3A-63A3-E36D-7F30-14B7DD887557}"/>
              </a:ext>
            </a:extLst>
          </p:cNvPr>
          <p:cNvCxnSpPr>
            <a:cxnSpLocks/>
          </p:cNvCxnSpPr>
          <p:nvPr/>
        </p:nvCxnSpPr>
        <p:spPr>
          <a:xfrm>
            <a:off x="1652110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5DCDE23F-CDB6-BB53-9891-0839DE02880C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874618" y="1039901"/>
            <a:ext cx="670176" cy="44678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6CC96D3A-CACF-08B0-3722-6ADC77DF4F75}"/>
              </a:ext>
            </a:extLst>
          </p:cNvPr>
          <p:cNvSpPr txBox="1"/>
          <p:nvPr/>
        </p:nvSpPr>
        <p:spPr>
          <a:xfrm>
            <a:off x="1877608" y="435834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6BCFB0F-3B50-D4E4-0635-F2C5839A9FCB}"/>
              </a:ext>
            </a:extLst>
          </p:cNvPr>
          <p:cNvSpPr txBox="1"/>
          <p:nvPr/>
        </p:nvSpPr>
        <p:spPr>
          <a:xfrm>
            <a:off x="3381288" y="439347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0" name="Right Bracket 69">
            <a:extLst>
              <a:ext uri="{FF2B5EF4-FFF2-40B4-BE49-F238E27FC236}">
                <a16:creationId xmlns:a16="http://schemas.microsoft.com/office/drawing/2014/main" id="{EBEFB6BF-4032-8BC7-7E73-87A969403B2F}"/>
              </a:ext>
            </a:extLst>
          </p:cNvPr>
          <p:cNvSpPr/>
          <p:nvPr/>
        </p:nvSpPr>
        <p:spPr>
          <a:xfrm>
            <a:off x="4348650" y="444821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8436A1E-04DA-2863-5487-6282D1FB69C2}"/>
              </a:ext>
            </a:extLst>
          </p:cNvPr>
          <p:cNvSpPr txBox="1"/>
          <p:nvPr/>
        </p:nvSpPr>
        <p:spPr>
          <a:xfrm>
            <a:off x="3529214" y="177204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FCB6298-9978-2828-2A15-15281D35F85D}"/>
              </a:ext>
            </a:extLst>
          </p:cNvPr>
          <p:cNvGrpSpPr/>
          <p:nvPr/>
        </p:nvGrpSpPr>
        <p:grpSpPr>
          <a:xfrm>
            <a:off x="3795245" y="1869425"/>
            <a:ext cx="1898433" cy="3149591"/>
            <a:chOff x="3842988" y="1803716"/>
            <a:chExt cx="1898433" cy="3149591"/>
          </a:xfrm>
        </p:grpSpPr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9C2AD1DB-F95A-BC41-6F3E-BAA031C0EF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014" t="71342" r="45208" b="6054"/>
            <a:stretch/>
          </p:blipFill>
          <p:spPr>
            <a:xfrm>
              <a:off x="3842988" y="4214454"/>
              <a:ext cx="967112" cy="738853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C204766B-90AA-A99A-D7D0-FE7828F213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047" t="5056" r="45175" b="72340"/>
            <a:stretch/>
          </p:blipFill>
          <p:spPr>
            <a:xfrm>
              <a:off x="3865682" y="1803716"/>
              <a:ext cx="967112" cy="738853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D16ADA39-D18E-0063-9CAF-38999AD249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6786" t="5056" r="2943" b="72340"/>
            <a:stretch/>
          </p:blipFill>
          <p:spPr>
            <a:xfrm>
              <a:off x="4846160" y="1929351"/>
              <a:ext cx="410525" cy="403258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031F0C43-318D-E233-4B57-EDDEA61B33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498" t="28115" r="44724" b="50514"/>
            <a:stretch/>
          </p:blipFill>
          <p:spPr>
            <a:xfrm>
              <a:off x="3865682" y="2630109"/>
              <a:ext cx="967112" cy="698527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63FA5198-5BC5-DFDE-E48B-9987C75189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6316" t="28045" r="3413" b="49351"/>
            <a:stretch/>
          </p:blipFill>
          <p:spPr>
            <a:xfrm>
              <a:off x="4846160" y="2707105"/>
              <a:ext cx="410525" cy="403258"/>
            </a:xfrm>
            <a:prstGeom prst="rect">
              <a:avLst/>
            </a:prstGeom>
          </p:spPr>
        </p:pic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81C474F0-623C-74FA-D5D0-A9F4DEE742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182" t="48497" r="45040" b="28899"/>
            <a:stretch/>
          </p:blipFill>
          <p:spPr>
            <a:xfrm>
              <a:off x="3865682" y="3388061"/>
              <a:ext cx="967112" cy="738853"/>
            </a:xfrm>
            <a:prstGeom prst="rect">
              <a:avLst/>
            </a:prstGeom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6271003A-E81F-1672-18B1-3FE2D7A735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6316" t="49941" r="3413" b="29354"/>
            <a:stretch/>
          </p:blipFill>
          <p:spPr>
            <a:xfrm>
              <a:off x="4846160" y="3530432"/>
              <a:ext cx="410525" cy="369394"/>
            </a:xfrm>
            <a:prstGeom prst="rect">
              <a:avLst/>
            </a:prstGeom>
          </p:spPr>
        </p:pic>
        <p:pic>
          <p:nvPicPr>
            <p:cNvPr id="85" name="Picture 84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56E64B4F-0E0A-4B8B-24D5-F176DE0418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3057" t="23212" r="75800" b="20043"/>
            <a:stretch/>
          </p:blipFill>
          <p:spPr>
            <a:xfrm>
              <a:off x="5304066" y="1833322"/>
              <a:ext cx="437355" cy="704264"/>
            </a:xfrm>
            <a:prstGeom prst="rect">
              <a:avLst/>
            </a:prstGeom>
          </p:spPr>
        </p:pic>
        <p:pic>
          <p:nvPicPr>
            <p:cNvPr id="86" name="Picture 85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8440EC4C-3D77-5B4D-FE72-802DCFF835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29791" t="23642" r="54942" b="22573"/>
            <a:stretch/>
          </p:blipFill>
          <p:spPr>
            <a:xfrm>
              <a:off x="5304066" y="2641356"/>
              <a:ext cx="315799" cy="667525"/>
            </a:xfrm>
            <a:prstGeom prst="rect">
              <a:avLst/>
            </a:prstGeom>
          </p:spPr>
        </p:pic>
        <p:pic>
          <p:nvPicPr>
            <p:cNvPr id="87" name="Picture 86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8FD1DF93-26C9-ECAE-E255-00FEAD7FFC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53888" t="23316" r="30556" b="22899"/>
            <a:stretch/>
          </p:blipFill>
          <p:spPr>
            <a:xfrm>
              <a:off x="5304066" y="3412651"/>
              <a:ext cx="321794" cy="667525"/>
            </a:xfrm>
            <a:prstGeom prst="rect">
              <a:avLst/>
            </a:prstGeom>
          </p:spPr>
        </p:pic>
        <p:pic>
          <p:nvPicPr>
            <p:cNvPr id="88" name="Picture 87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7511088F-3431-DA2F-FB92-483B39240B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77586" t="23356" r="6235" b="22859"/>
            <a:stretch/>
          </p:blipFill>
          <p:spPr>
            <a:xfrm>
              <a:off x="5304066" y="4228595"/>
              <a:ext cx="334652" cy="667525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A197F0B-B9CF-5A8D-132C-5CB34DA5B71C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5860330" y="413769"/>
            <a:ext cx="2554764" cy="46450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A164A3-A24D-BE4E-13E0-BB4FC14AE511}"/>
              </a:ext>
            </a:extLst>
          </p:cNvPr>
          <p:cNvSpPr txBox="1"/>
          <p:nvPr/>
        </p:nvSpPr>
        <p:spPr>
          <a:xfrm>
            <a:off x="5860330" y="66489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85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3D1A2C1F-C0C1-8F2A-2066-C65738B72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993" y="1583317"/>
            <a:ext cx="4163482" cy="13878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499654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FC61E8E-6BA8-A65C-B63E-F985E6084EC8}"/>
              </a:ext>
            </a:extLst>
          </p:cNvPr>
          <p:cNvSpPr txBox="1"/>
          <p:nvPr/>
        </p:nvSpPr>
        <p:spPr>
          <a:xfrm>
            <a:off x="490868" y="42243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E7EBC41-FC6C-DC9E-F052-B7A81A11F507}"/>
              </a:ext>
            </a:extLst>
          </p:cNvPr>
          <p:cNvSpPr txBox="1"/>
          <p:nvPr/>
        </p:nvSpPr>
        <p:spPr>
          <a:xfrm>
            <a:off x="4151712" y="301370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E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F497390-2995-92D2-FBEE-E78BFF6B5BC1}"/>
              </a:ext>
            </a:extLst>
          </p:cNvPr>
          <p:cNvGrpSpPr/>
          <p:nvPr/>
        </p:nvGrpSpPr>
        <p:grpSpPr>
          <a:xfrm>
            <a:off x="4414413" y="3170141"/>
            <a:ext cx="2787617" cy="2725618"/>
            <a:chOff x="3911175" y="3076356"/>
            <a:chExt cx="3024603" cy="2957333"/>
          </a:xfrm>
        </p:grpSpPr>
        <p:pic>
          <p:nvPicPr>
            <p:cNvPr id="105" name="Picture 104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0D4E0B29-28FA-83F1-A58E-10858E1829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467"/>
            <a:stretch/>
          </p:blipFill>
          <p:spPr>
            <a:xfrm>
              <a:off x="5445299" y="3084153"/>
              <a:ext cx="1490479" cy="2949536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B49FC3AD-F2FC-AEC5-9C71-ADAEB70B17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550" t="68848" r="6665" b="-1079"/>
            <a:stretch/>
          </p:blipFill>
          <p:spPr>
            <a:xfrm>
              <a:off x="3947739" y="5299267"/>
              <a:ext cx="1641080" cy="616687"/>
            </a:xfrm>
            <a:prstGeom prst="rect">
              <a:avLst/>
            </a:prstGeom>
          </p:spPr>
        </p:pic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F689F628-879D-BD7D-5C05-81D0FAB4CE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4904" r="69950" b="35565"/>
            <a:stretch/>
          </p:blipFill>
          <p:spPr>
            <a:xfrm>
              <a:off x="5255243" y="3131352"/>
              <a:ext cx="160856" cy="2060811"/>
            </a:xfrm>
            <a:prstGeom prst="rect">
              <a:avLst/>
            </a:prstGeom>
          </p:spPr>
        </p:pic>
        <p:pic>
          <p:nvPicPr>
            <p:cNvPr id="106" name="Picture 105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E9A64F0E-E24E-5DC3-F0B5-982AD1866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96" r="50533" b="28064"/>
            <a:stretch/>
          </p:blipFill>
          <p:spPr>
            <a:xfrm>
              <a:off x="3911175" y="3076356"/>
              <a:ext cx="1311659" cy="2121792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2BE8748-0E25-FDFA-9316-3B25D4018037}"/>
              </a:ext>
            </a:extLst>
          </p:cNvPr>
          <p:cNvGrpSpPr/>
          <p:nvPr/>
        </p:nvGrpSpPr>
        <p:grpSpPr>
          <a:xfrm>
            <a:off x="1310524" y="82172"/>
            <a:ext cx="5091661" cy="1253763"/>
            <a:chOff x="40352" y="272237"/>
            <a:chExt cx="4789246" cy="1179297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EFC60B32-34ED-CEC9-11AE-ADA777C5F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84618" y="450077"/>
              <a:ext cx="688962" cy="708932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656CFFC-1495-22AF-98B5-3254D8170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4737" y="616736"/>
              <a:ext cx="0" cy="199693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FFDA006-4CC4-98FD-4563-3270229E3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40352" y="479023"/>
              <a:ext cx="1354885" cy="84945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7DD3DDE-BC33-3051-B0A9-E945CD4AE6D2}"/>
                </a:ext>
              </a:extLst>
            </p:cNvPr>
            <p:cNvSpPr txBox="1"/>
            <p:nvPr/>
          </p:nvSpPr>
          <p:spPr>
            <a:xfrm>
              <a:off x="368091" y="272237"/>
              <a:ext cx="698364" cy="217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Features</a:t>
              </a:r>
              <a:endParaRPr lang="en-AU" sz="9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8CFBDE14-7158-B9B9-F5DD-FF9584510687}"/>
                </a:ext>
              </a:extLst>
            </p:cNvPr>
            <p:cNvCxnSpPr>
              <a:cxnSpLocks/>
            </p:cNvCxnSpPr>
            <p:nvPr/>
          </p:nvCxnSpPr>
          <p:spPr>
            <a:xfrm>
              <a:off x="985050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77C3B7B1-58BA-5595-4839-D008B1236D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168" y="609832"/>
              <a:ext cx="178354" cy="1996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57DA2F96-CA7A-8EC9-DC4E-35C3D2654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8130" y="879273"/>
              <a:ext cx="794074" cy="135392"/>
            </a:xfrm>
            <a:prstGeom prst="rect">
              <a:avLst/>
            </a:prstGeom>
          </p:spPr>
        </p:pic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B827487-6BFC-3911-5F69-D94BD091EA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222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533FB3A-63A3-E36D-7F30-14B7DD887557}"/>
                </a:ext>
              </a:extLst>
            </p:cNvPr>
            <p:cNvCxnSpPr>
              <a:cxnSpLocks/>
            </p:cNvCxnSpPr>
            <p:nvPr/>
          </p:nvCxnSpPr>
          <p:spPr>
            <a:xfrm>
              <a:off x="1497333" y="933372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5DCDE23F-CDB6-BB53-9891-0839DE028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719841" y="1004750"/>
              <a:ext cx="670176" cy="44678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41BA302-C7D1-EE78-2D92-DD5380AB4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834422" y="326750"/>
              <a:ext cx="1726710" cy="990382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38D26B0-17F5-CA96-DF85-A13BB475DD65}"/>
                </a:ext>
              </a:extLst>
            </p:cNvPr>
            <p:cNvSpPr txBox="1"/>
            <p:nvPr/>
          </p:nvSpPr>
          <p:spPr>
            <a:xfrm>
              <a:off x="3805589" y="1103126"/>
              <a:ext cx="1024009" cy="238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Linear SVM</a:t>
              </a:r>
              <a:endParaRPr lang="en-AU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0A7F8CE9-265B-2B05-3A0F-2AF4D648A71D}"/>
                </a:ext>
              </a:extLst>
            </p:cNvPr>
            <p:cNvCxnSpPr>
              <a:cxnSpLocks/>
            </p:cNvCxnSpPr>
            <p:nvPr/>
          </p:nvCxnSpPr>
          <p:spPr>
            <a:xfrm>
              <a:off x="3629622" y="915818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949948B-34FD-F6D8-C69E-8DA3A9BFE28F}"/>
              </a:ext>
            </a:extLst>
          </p:cNvPr>
          <p:cNvGrpSpPr/>
          <p:nvPr/>
        </p:nvGrpSpPr>
        <p:grpSpPr>
          <a:xfrm>
            <a:off x="490868" y="3005838"/>
            <a:ext cx="3635668" cy="2931765"/>
            <a:chOff x="-47538" y="2935499"/>
            <a:chExt cx="3635668" cy="293176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8436A1E-04DA-2863-5487-6282D1FB69C2}"/>
                </a:ext>
              </a:extLst>
            </p:cNvPr>
            <p:cNvSpPr txBox="1"/>
            <p:nvPr/>
          </p:nvSpPr>
          <p:spPr>
            <a:xfrm>
              <a:off x="-47538" y="2935499"/>
              <a:ext cx="553376" cy="372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23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D</a:t>
              </a:r>
              <a:endParaRPr lang="en-AU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8D119063-C40D-7B91-BF12-6AE7121378BA}"/>
                </a:ext>
              </a:extLst>
            </p:cNvPr>
            <p:cNvGrpSpPr/>
            <p:nvPr/>
          </p:nvGrpSpPr>
          <p:grpSpPr>
            <a:xfrm>
              <a:off x="89350" y="3101050"/>
              <a:ext cx="1724037" cy="824773"/>
              <a:chOff x="1042234" y="1616842"/>
              <a:chExt cx="1443850" cy="690733"/>
            </a:xfrm>
          </p:grpSpPr>
          <p:pic>
            <p:nvPicPr>
              <p:cNvPr id="78" name="Picture 77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A2563A7F-9B4C-FD38-81A6-C8263318BE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t="6491" r="45629" b="72551"/>
              <a:stretch/>
            </p:blipFill>
            <p:spPr>
              <a:xfrm>
                <a:off x="1042234" y="1616842"/>
                <a:ext cx="1024009" cy="690733"/>
              </a:xfrm>
              <a:prstGeom prst="rect">
                <a:avLst/>
              </a:prstGeom>
            </p:spPr>
          </p:pic>
          <p:pic>
            <p:nvPicPr>
              <p:cNvPr id="79" name="Picture 78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C7DE06E3-C1D1-8A01-9B91-741D16E36D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4371" t="6251" r="5029" b="72416"/>
              <a:stretch/>
            </p:blipFill>
            <p:spPr>
              <a:xfrm>
                <a:off x="2023921" y="1766670"/>
                <a:ext cx="462163" cy="424966"/>
              </a:xfrm>
              <a:prstGeom prst="rect">
                <a:avLst/>
              </a:prstGeom>
            </p:spPr>
          </p:pic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BDE86BA3-8E0A-F5C6-2F1B-82C711CBA9BB}"/>
                </a:ext>
              </a:extLst>
            </p:cNvPr>
            <p:cNvGrpSpPr/>
            <p:nvPr/>
          </p:nvGrpSpPr>
          <p:grpSpPr>
            <a:xfrm>
              <a:off x="1839306" y="3104323"/>
              <a:ext cx="1748824" cy="824773"/>
              <a:chOff x="1030439" y="2393345"/>
              <a:chExt cx="1464609" cy="690733"/>
            </a:xfrm>
          </p:grpSpPr>
          <p:pic>
            <p:nvPicPr>
              <p:cNvPr id="80" name="Picture 7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DFB668B9-DF89-BEE0-7B7E-1B8173F638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5159" t="26952" r="4241" b="51715"/>
              <a:stretch/>
            </p:blipFill>
            <p:spPr>
              <a:xfrm>
                <a:off x="2032885" y="2540559"/>
                <a:ext cx="462163" cy="424966"/>
              </a:xfrm>
              <a:prstGeom prst="rect">
                <a:avLst/>
              </a:prstGeom>
            </p:spPr>
          </p:pic>
          <p:pic>
            <p:nvPicPr>
              <p:cNvPr id="110" name="Picture 10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3F1A39F3-0685-C227-3C60-BB2A7BD0EF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-626" t="27148" r="46255" b="51894"/>
              <a:stretch/>
            </p:blipFill>
            <p:spPr>
              <a:xfrm>
                <a:off x="1030439" y="2393345"/>
                <a:ext cx="1024009" cy="690733"/>
              </a:xfrm>
              <a:prstGeom prst="rect">
                <a:avLst/>
              </a:prstGeom>
            </p:spPr>
          </p:pic>
        </p:grpSp>
        <p:pic>
          <p:nvPicPr>
            <p:cNvPr id="116" name="Picture 115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4E698D1A-450D-3367-D496-EC6A0998B3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t="4800" b="77706"/>
            <a:stretch/>
          </p:blipFill>
          <p:spPr>
            <a:xfrm>
              <a:off x="325166" y="3947385"/>
              <a:ext cx="1497790" cy="349360"/>
            </a:xfrm>
            <a:prstGeom prst="rect">
              <a:avLst/>
            </a:prstGeom>
          </p:spPr>
        </p:pic>
        <p:pic>
          <p:nvPicPr>
            <p:cNvPr id="117" name="Picture 116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973EBA45-0413-2662-A82A-77B0B3973E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425" t="28119" r="-425" b="54387"/>
            <a:stretch/>
          </p:blipFill>
          <p:spPr>
            <a:xfrm>
              <a:off x="1967329" y="3934380"/>
              <a:ext cx="1497790" cy="349360"/>
            </a:xfrm>
            <a:prstGeom prst="rect">
              <a:avLst/>
            </a:prstGeom>
          </p:spPr>
        </p:pic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44786573-7F6E-49CD-8106-5FDBD6E591D8}"/>
                </a:ext>
              </a:extLst>
            </p:cNvPr>
            <p:cNvSpPr txBox="1"/>
            <p:nvPr/>
          </p:nvSpPr>
          <p:spPr>
            <a:xfrm>
              <a:off x="677486" y="2936098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SCZ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74AE3046-844D-1E89-5097-92BE7A2E9BAA}"/>
                </a:ext>
              </a:extLst>
            </p:cNvPr>
            <p:cNvSpPr txBox="1"/>
            <p:nvPr/>
          </p:nvSpPr>
          <p:spPr>
            <a:xfrm>
              <a:off x="2422852" y="2943523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07DB965-280F-EECF-1A01-492D899C53DD}"/>
                </a:ext>
              </a:extLst>
            </p:cNvPr>
            <p:cNvGrpSpPr/>
            <p:nvPr/>
          </p:nvGrpSpPr>
          <p:grpSpPr>
            <a:xfrm>
              <a:off x="88130" y="4487477"/>
              <a:ext cx="1756223" cy="1379787"/>
              <a:chOff x="179850" y="2973918"/>
              <a:chExt cx="1909754" cy="1500410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574F3A80-A654-B4C4-ABA8-17340FFD6F72}"/>
                  </a:ext>
                </a:extLst>
              </p:cNvPr>
              <p:cNvGrpSpPr/>
              <p:nvPr/>
            </p:nvGrpSpPr>
            <p:grpSpPr>
              <a:xfrm>
                <a:off x="179850" y="3174104"/>
                <a:ext cx="1909754" cy="896876"/>
                <a:chOff x="1015278" y="3106250"/>
                <a:chExt cx="1470805" cy="690733"/>
              </a:xfrm>
            </p:grpSpPr>
            <p:pic>
              <p:nvPicPr>
                <p:cNvPr id="81" name="Picture 80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F9F0EC91-C2D2-66A7-F2C9-9B5FCEBDA2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/>
                <a:srcRect l="55159" t="47653" r="4241" b="31014"/>
                <a:stretch/>
              </p:blipFill>
              <p:spPr>
                <a:xfrm>
                  <a:off x="2023920" y="3243392"/>
                  <a:ext cx="462163" cy="424966"/>
                </a:xfrm>
                <a:prstGeom prst="rect">
                  <a:avLst/>
                </a:prstGeom>
              </p:spPr>
            </p:pic>
            <p:pic>
              <p:nvPicPr>
                <p:cNvPr id="111" name="Picture 110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FAF38625-E979-DF25-623D-F016A558CE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/>
                <a:srcRect l="-626" t="48106" r="46255" b="30936"/>
                <a:stretch/>
              </p:blipFill>
              <p:spPr>
                <a:xfrm>
                  <a:off x="1015278" y="3106250"/>
                  <a:ext cx="1024009" cy="690733"/>
                </a:xfrm>
                <a:prstGeom prst="rect">
                  <a:avLst/>
                </a:prstGeom>
              </p:spPr>
            </p:pic>
          </p:grpSp>
          <p:pic>
            <p:nvPicPr>
              <p:cNvPr id="118" name="Picture 117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21D1B14F-EC09-521C-29C7-FD79D55448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968" t="53666" r="-968" b="28840"/>
              <a:stretch/>
            </p:blipFill>
            <p:spPr>
              <a:xfrm>
                <a:off x="425758" y="4094426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1F6AD1F4-04BE-03C4-0D4F-751635C637D8}"/>
                  </a:ext>
                </a:extLst>
              </p:cNvPr>
              <p:cNvSpPr txBox="1"/>
              <p:nvPr/>
            </p:nvSpPr>
            <p:spPr>
              <a:xfrm>
                <a:off x="823589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ADHD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5572644-15FB-929C-9F50-2681DDA0F71D}"/>
                </a:ext>
              </a:extLst>
            </p:cNvPr>
            <p:cNvGrpSpPr/>
            <p:nvPr/>
          </p:nvGrpSpPr>
          <p:grpSpPr>
            <a:xfrm>
              <a:off x="1962614" y="4475155"/>
              <a:ext cx="1497790" cy="1371328"/>
              <a:chOff x="2206073" y="2973918"/>
              <a:chExt cx="1628729" cy="1491211"/>
            </a:xfrm>
          </p:grpSpPr>
          <p:pic>
            <p:nvPicPr>
              <p:cNvPr id="112" name="Picture 111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F040BB7E-A9B3-1578-1C6E-A547F4CC3F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401" t="70354" r="45228" b="8688"/>
              <a:stretch/>
            </p:blipFill>
            <p:spPr>
              <a:xfrm>
                <a:off x="2378462" y="3174104"/>
                <a:ext cx="1301430" cy="877865"/>
              </a:xfrm>
              <a:prstGeom prst="rect">
                <a:avLst/>
              </a:prstGeom>
            </p:spPr>
          </p:pic>
          <p:pic>
            <p:nvPicPr>
              <p:cNvPr id="119" name="Picture 118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8567CBEC-7340-BF31-88D1-55875DF5E2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-244" t="76256" r="244" b="6250"/>
              <a:stretch/>
            </p:blipFill>
            <p:spPr>
              <a:xfrm>
                <a:off x="2206073" y="4085227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D51425AA-F9F8-93E0-C5FE-DEAF55A46805}"/>
                  </a:ext>
                </a:extLst>
              </p:cNvPr>
              <p:cNvSpPr txBox="1"/>
              <p:nvPr/>
            </p:nvSpPr>
            <p:spPr>
              <a:xfrm>
                <a:off x="2691335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ASD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58C79E-1ACA-C4D0-7216-C0424D014EA3}"/>
              </a:ext>
            </a:extLst>
          </p:cNvPr>
          <p:cNvGrpSpPr/>
          <p:nvPr/>
        </p:nvGrpSpPr>
        <p:grpSpPr>
          <a:xfrm>
            <a:off x="693430" y="1527293"/>
            <a:ext cx="1966121" cy="1470867"/>
            <a:chOff x="4852393" y="103115"/>
            <a:chExt cx="1838395" cy="1375314"/>
          </a:xfrm>
        </p:grpSpPr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F386362B-C4C8-198D-9DA1-7863FBBEE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4852393" y="173395"/>
              <a:ext cx="1838395" cy="1305034"/>
            </a:xfrm>
            <a:prstGeom prst="rect">
              <a:avLst/>
            </a:prstGeom>
          </p:spPr>
        </p:pic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57FA3A52-527F-59F4-3643-B5F856BF7E4E}"/>
                </a:ext>
              </a:extLst>
            </p:cNvPr>
            <p:cNvSpPr txBox="1"/>
            <p:nvPr/>
          </p:nvSpPr>
          <p:spPr>
            <a:xfrm>
              <a:off x="5249365" y="103115"/>
              <a:ext cx="402285" cy="2158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Calibri" panose="020F0502020204030204" pitchFamily="34" charset="0"/>
                  <a:ea typeface="Open Sans" pitchFamily="2" charset="0"/>
                  <a:cs typeface="Calibri" panose="020F0502020204030204" pitchFamily="34" charset="0"/>
                </a:rPr>
                <a:t>***</a:t>
              </a:r>
              <a:endParaRPr lang="en-AU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9E6FB3D0-37F1-15F6-3400-25FE3BC77BBF}"/>
                </a:ext>
              </a:extLst>
            </p:cNvPr>
            <p:cNvSpPr txBox="1"/>
            <p:nvPr/>
          </p:nvSpPr>
          <p:spPr>
            <a:xfrm>
              <a:off x="5584880" y="104715"/>
              <a:ext cx="402285" cy="2158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Calibri" panose="020F0502020204030204" pitchFamily="34" charset="0"/>
                  <a:ea typeface="Open Sans" pitchFamily="2" charset="0"/>
                  <a:cs typeface="Calibri" panose="020F0502020204030204" pitchFamily="34" charset="0"/>
                </a:rPr>
                <a:t>***</a:t>
              </a:r>
              <a:endParaRPr lang="en-AU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6B0463AC-488F-CDB8-A503-A62A17794363}"/>
                </a:ext>
              </a:extLst>
            </p:cNvPr>
            <p:cNvSpPr txBox="1"/>
            <p:nvPr/>
          </p:nvSpPr>
          <p:spPr>
            <a:xfrm>
              <a:off x="6237205" y="104715"/>
              <a:ext cx="402285" cy="2158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Calibri" panose="020F0502020204030204" pitchFamily="34" charset="0"/>
                  <a:ea typeface="Open Sans" pitchFamily="2" charset="0"/>
                  <a:cs typeface="Calibri" panose="020F0502020204030204" pitchFamily="34" charset="0"/>
                </a:rPr>
                <a:t>***</a:t>
              </a:r>
              <a:endParaRPr lang="en-AU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5E9B485-3D05-2F74-5423-36137EA81599}"/>
              </a:ext>
            </a:extLst>
          </p:cNvPr>
          <p:cNvSpPr txBox="1"/>
          <p:nvPr/>
        </p:nvSpPr>
        <p:spPr>
          <a:xfrm>
            <a:off x="2739433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719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3839</TotalTime>
  <Words>91</Words>
  <Application>Microsoft Macintosh PowerPoint</Application>
  <PresentationFormat>Custom</PresentationFormat>
  <Paragraphs>46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165</cp:revision>
  <dcterms:created xsi:type="dcterms:W3CDTF">2023-03-19T08:50:59Z</dcterms:created>
  <dcterms:modified xsi:type="dcterms:W3CDTF">2023-03-28T11:38:26Z</dcterms:modified>
</cp:coreProperties>
</file>

<file path=docProps/thumbnail.jpeg>
</file>